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5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ADB2-486C-B045-AD32-5456CAE0D390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ADB2-486C-B045-AD32-5456CAE0D390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CF32-3F24-D648-8379-63008C7C9C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ADB2-486C-B045-AD32-5456CAE0D390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CF32-3F24-D648-8379-63008C7C9C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ADB2-486C-B045-AD32-5456CAE0D390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CF32-3F24-D648-8379-63008C7C9C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ADB2-486C-B045-AD32-5456CAE0D390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CF32-3F24-D648-8379-63008C7C9C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ADB2-486C-B045-AD32-5456CAE0D390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CF32-3F24-D648-8379-63008C7C9C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ADB2-486C-B045-AD32-5456CAE0D390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CF32-3F24-D648-8379-63008C7C9C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ADB2-486C-B045-AD32-5456CAE0D390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CF32-3F24-D648-8379-63008C7C9C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ADB2-486C-B045-AD32-5456CAE0D390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CF32-3F24-D648-8379-63008C7C9C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ADB2-486C-B045-AD32-5456CAE0D390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ADB2-486C-B045-AD32-5456CAE0D390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CF32-3F24-D648-8379-63008C7C9C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6ADB2-486C-B045-AD32-5456CAE0D390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2CF32-3F24-D648-8379-63008C7C9C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MOVING FROM BCMS TO BMHS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JOSE ESPARZA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5"/>
            <a:ext cx="8042276" cy="2351239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High School is exciting as a baseball game because you have many surprises. </a:t>
            </a:r>
            <a:b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High School is scary as playing other sport I don’t know because is very different.</a:t>
            </a:r>
            <a:b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sz="2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57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High School is a big monster because its really big and scary.</a:t>
            </a:r>
            <a:b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High School is a monster with many heads because it has many group of friends , ethnicity and more.</a:t>
            </a:r>
            <a:b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!Yeeeaaahh!</a:t>
            </a:r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finally High School I’m so exited for the baseball team.</a:t>
            </a:r>
            <a:b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Yuuupi more friends to have, because I’m going to high school.</a:t>
            </a:r>
            <a:b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en-US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14350" indent="-514350">
              <a:buFont typeface="Arial"/>
              <a:buChar char="•"/>
            </a:pP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High school , high goals, high challenges.</a:t>
            </a:r>
            <a:b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High school, high expectations, high standards.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42950" indent="-742950">
              <a:buFont typeface="Arial"/>
              <a:buChar char="•"/>
            </a:pPr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 can hear my stomach say how exited of going to  high school I am.</a:t>
            </a:r>
            <a:r>
              <a:rPr 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 feel more and more butterflies in my stomach when the days pass and high school gets closer.</a:t>
            </a:r>
            <a:endParaRPr lang="en-US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High school is my life learning book. </a:t>
            </a:r>
            <a:br>
              <a:rPr lang="en-US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High school is a challenge game.</a:t>
            </a:r>
            <a:endParaRPr lang="en-US" sz="2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END</a:t>
            </a:r>
            <a:endParaRPr lang="en-US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83</Words>
  <Application>Microsoft Macintosh PowerPoint</Application>
  <PresentationFormat>On-screen Show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MOVING FROM BCMS TO BMHS</vt:lpstr>
      <vt:lpstr>High School is exciting as a baseball game because you have many surprises.  High School is scary as playing other sport I don’t know because is very different. </vt:lpstr>
      <vt:lpstr>High School is a big monster because its really big and scary. High School is a monster with many heads because it has many group of friends , ethnicity and more. </vt:lpstr>
      <vt:lpstr>!Yeeeaaahh! finally High School I’m so exited for the baseball team. Yuuupi more friends to have, because I’m going to high school. </vt:lpstr>
      <vt:lpstr>High school , high goals, high challenges. High school, high expectations, high standards.</vt:lpstr>
      <vt:lpstr>I can hear my stomach say how exited of going to  high school I am. I feel more and more butterflies in my stomach when the days pass and high school gets closer.</vt:lpstr>
      <vt:lpstr>High school is my life learning book.  High school is a challenge game.</vt:lpstr>
      <vt:lpstr>THE END</vt:lpstr>
    </vt:vector>
  </TitlesOfParts>
  <Company>ECSD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hjn</dc:title>
  <dc:creator>Eagle Schools</dc:creator>
  <cp:lastModifiedBy>ecsdtec</cp:lastModifiedBy>
  <cp:revision>8</cp:revision>
  <dcterms:created xsi:type="dcterms:W3CDTF">2011-05-31T21:04:22Z</dcterms:created>
  <dcterms:modified xsi:type="dcterms:W3CDTF">2011-06-02T21:18:10Z</dcterms:modified>
</cp:coreProperties>
</file>